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3622400"/>
            <a:ext cx="9654900" cy="2163800"/>
          </a:xfrm>
          <a:prstGeom prst="flowChartPunchedTape">
            <a:avLst/>
          </a:prstGeom>
          <a:gradFill>
            <a:gsLst>
              <a:gs pos="0">
                <a:srgbClr val="FFB6C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25" y="1088949"/>
            <a:ext cx="1933150" cy="16187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1300" y="2631525"/>
            <a:ext cx="2805600" cy="5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15273F"/>
                </a:solidFill>
                <a:latin typeface="Calibri"/>
                <a:ea typeface="Calibri"/>
                <a:cs typeface="Calibri"/>
                <a:sym typeface="Calibri"/>
              </a:rPr>
              <a:t>Care on Your Calendar</a:t>
            </a:r>
            <a:endParaRPr b="1" sz="1900">
              <a:solidFill>
                <a:srgbClr val="1527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3075" y="357814"/>
            <a:ext cx="3612597" cy="5582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9041" l="0" r="0" t="0"/>
          <a:stretch/>
        </p:blipFill>
        <p:spPr>
          <a:xfrm>
            <a:off x="6067527" y="357825"/>
            <a:ext cx="3612597" cy="5077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223450"/>
            <a:ext cx="2383176" cy="4696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